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58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98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5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1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84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8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5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1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54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61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00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2575-63F8-4787-ACAF-5D725E0DE812}" type="datetimeFigureOut">
              <a:rPr lang="zh-TW" altLang="en-US" smtClean="0"/>
              <a:t>2019/12/26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D020-E38B-4A68-BF82-8E4A079DB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7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177143"/>
            <a:ext cx="12192000" cy="220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6914" y="1923551"/>
            <a:ext cx="9144000" cy="2387600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成教系實習說明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海外實習部分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43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94943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17376"/>
            <a:ext cx="12192000" cy="13255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Context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5657" y="225234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單位哪裡找？</a:t>
            </a:r>
            <a:endParaRPr lang="en-US" altLang="zh-TW" sz="4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流程是什麼？</a:t>
            </a:r>
            <a:endParaRPr lang="en-US" altLang="zh-TW" sz="4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政府補助資源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988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一、單位哪裡找？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3765" y="2325687"/>
            <a:ext cx="115018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其他網站資源</a:t>
            </a:r>
            <a:endParaRPr lang="en-US" altLang="zh-TW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中正職涯讚：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https://www.facebook.com/ccucareer/</a:t>
            </a:r>
          </a:p>
          <a:p>
            <a:pPr lvl="1"/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中正職涯中心：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https://studaffbh.ccu.edu.tw/files/11-1002-271.php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Skyline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https://skyline.tw/activity/explore</a:t>
            </a:r>
            <a:r>
              <a:rPr lang="en-US" altLang="zh-TW" b="1" u="sng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Projects Abroad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https://www.projects-abroad.com.tw 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AIESEC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https://www.aiesec.org.tw/</a:t>
            </a:r>
          </a:p>
          <a:p>
            <a:pPr lvl="1"/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LinkedIn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https://www.linkedin.com/</a:t>
            </a:r>
          </a:p>
          <a:p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系上合作單位：新加坡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飛躍樂齡中心</a:t>
            </a:r>
            <a:endParaRPr lang="en-US" altLang="zh-TW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305778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FC4EFBC5-17F7-4483-86EC-A96F4B4FEAD6}"/>
              </a:ext>
            </a:extLst>
          </p:cNvPr>
          <p:cNvSpPr txBox="1"/>
          <p:nvPr/>
        </p:nvSpPr>
        <p:spPr>
          <a:xfrm>
            <a:off x="5082126" y="555732"/>
            <a:ext cx="1357460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實習開始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00BF2B9-374D-41C8-8195-B526BB23A77B}"/>
              </a:ext>
            </a:extLst>
          </p:cNvPr>
          <p:cNvSpPr txBox="1"/>
          <p:nvPr/>
        </p:nvSpPr>
        <p:spPr>
          <a:xfrm>
            <a:off x="4688074" y="1210306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填寫欲實習領域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4219AE8-FC26-4787-9D4E-0D794C32918A}"/>
              </a:ext>
            </a:extLst>
          </p:cNvPr>
          <p:cNvSpPr txBox="1"/>
          <p:nvPr/>
        </p:nvSpPr>
        <p:spPr>
          <a:xfrm>
            <a:off x="4727351" y="1864880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分配實習指導老師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4B098BB-AAC8-4DD2-BC26-BA3317863568}"/>
              </a:ext>
            </a:extLst>
          </p:cNvPr>
          <p:cNvSpPr txBox="1"/>
          <p:nvPr/>
        </p:nvSpPr>
        <p:spPr>
          <a:xfrm>
            <a:off x="4507543" y="2554186"/>
            <a:ext cx="2585180" cy="64633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與實習指導老師討論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自覓機構的可能性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D64C69B-8317-4A62-9278-F55D3FA9C8FC}"/>
              </a:ext>
            </a:extLst>
          </p:cNvPr>
          <p:cNvSpPr txBox="1"/>
          <p:nvPr/>
        </p:nvSpPr>
        <p:spPr>
          <a:xfrm>
            <a:off x="4702061" y="3502479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自行聯繫機構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6E52A07-8156-4109-8DAF-E5A29A1670E2}"/>
              </a:ext>
            </a:extLst>
          </p:cNvPr>
          <p:cNvSpPr txBox="1"/>
          <p:nvPr/>
        </p:nvSpPr>
        <p:spPr>
          <a:xfrm>
            <a:off x="4702061" y="4175065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回報老師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B2C8249-A04A-4468-8111-1EE47FA55CCB}"/>
              </a:ext>
            </a:extLst>
          </p:cNvPr>
          <p:cNvSpPr txBox="1"/>
          <p:nvPr/>
        </p:nvSpPr>
        <p:spPr>
          <a:xfrm>
            <a:off x="4702061" y="4845940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老師與機構聯繫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FED173D-6CDF-4C20-AC1B-46FB7718CE8C}"/>
              </a:ext>
            </a:extLst>
          </p:cNvPr>
          <p:cNvSpPr txBox="1"/>
          <p:nvPr/>
        </p:nvSpPr>
        <p:spPr>
          <a:xfrm>
            <a:off x="4727351" y="5505140"/>
            <a:ext cx="2145564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完成實習與成果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D14A455-0575-4B82-AED0-0A97D0A3C621}"/>
              </a:ext>
            </a:extLst>
          </p:cNvPr>
          <p:cNvSpPr txBox="1"/>
          <p:nvPr/>
        </p:nvSpPr>
        <p:spPr>
          <a:xfrm>
            <a:off x="4842875" y="6211166"/>
            <a:ext cx="1724297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30412B43-777F-44E0-831A-4082B3068CDA}"/>
              </a:ext>
            </a:extLst>
          </p:cNvPr>
          <p:cNvCxnSpPr>
            <a:cxnSpLocks/>
          </p:cNvCxnSpPr>
          <p:nvPr/>
        </p:nvCxnSpPr>
        <p:spPr>
          <a:xfrm>
            <a:off x="5751429" y="925064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7AFBC61F-8D94-4B30-86BF-16543473284A}"/>
              </a:ext>
            </a:extLst>
          </p:cNvPr>
          <p:cNvCxnSpPr/>
          <p:nvPr/>
        </p:nvCxnSpPr>
        <p:spPr>
          <a:xfrm>
            <a:off x="5751429" y="1579638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97B94C5B-EDC6-4973-92A1-85209B5C953F}"/>
              </a:ext>
            </a:extLst>
          </p:cNvPr>
          <p:cNvCxnSpPr/>
          <p:nvPr/>
        </p:nvCxnSpPr>
        <p:spPr>
          <a:xfrm>
            <a:off x="5729676" y="3217237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F6820683-719D-4D11-8DE1-AC8AA8A8835A}"/>
              </a:ext>
            </a:extLst>
          </p:cNvPr>
          <p:cNvCxnSpPr/>
          <p:nvPr/>
        </p:nvCxnSpPr>
        <p:spPr>
          <a:xfrm>
            <a:off x="5729676" y="3871811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6F04F96-25EB-48CE-9A5A-36C93110A4AB}"/>
              </a:ext>
            </a:extLst>
          </p:cNvPr>
          <p:cNvCxnSpPr/>
          <p:nvPr/>
        </p:nvCxnSpPr>
        <p:spPr>
          <a:xfrm>
            <a:off x="5706714" y="4560698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D3BEF3AD-82D4-4FAB-BFB6-3D82F304AF2B}"/>
              </a:ext>
            </a:extLst>
          </p:cNvPr>
          <p:cNvCxnSpPr/>
          <p:nvPr/>
        </p:nvCxnSpPr>
        <p:spPr>
          <a:xfrm>
            <a:off x="5706714" y="5219898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AAEEF48D-4541-448B-9EAA-4EA1C9FD9119}"/>
              </a:ext>
            </a:extLst>
          </p:cNvPr>
          <p:cNvCxnSpPr/>
          <p:nvPr/>
        </p:nvCxnSpPr>
        <p:spPr>
          <a:xfrm>
            <a:off x="5705024" y="5900198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42C11EBA-632D-48D5-A829-84F98447FEBC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847625" y="5030606"/>
            <a:ext cx="823125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左中括弧 23">
            <a:extLst>
              <a:ext uri="{FF2B5EF4-FFF2-40B4-BE49-F238E27FC236}">
                <a16:creationId xmlns:a16="http://schemas.microsoft.com/office/drawing/2014/main" id="{F4C959B3-D998-434B-9980-E56AD2772F81}"/>
              </a:ext>
            </a:extLst>
          </p:cNvPr>
          <p:cNvSpPr/>
          <p:nvPr/>
        </p:nvSpPr>
        <p:spPr>
          <a:xfrm>
            <a:off x="7708455" y="4656184"/>
            <a:ext cx="131973" cy="801804"/>
          </a:xfrm>
          <a:prstGeom prst="leftBracke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4CE389EC-C601-4BEC-8AE8-6DB8AE076F68}"/>
              </a:ext>
            </a:extLst>
          </p:cNvPr>
          <p:cNvSpPr txBox="1"/>
          <p:nvPr/>
        </p:nvSpPr>
        <p:spPr>
          <a:xfrm>
            <a:off x="7925274" y="4411296"/>
            <a:ext cx="178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連繫下一個機構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C4962F0-4A2C-478C-93AA-470AA4D703A1}"/>
              </a:ext>
            </a:extLst>
          </p:cNvPr>
          <p:cNvSpPr txBox="1"/>
          <p:nvPr/>
        </p:nvSpPr>
        <p:spPr>
          <a:xfrm>
            <a:off x="7956911" y="5234126"/>
            <a:ext cx="178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系上合作機構</a:t>
            </a: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7AFBC61F-8D94-4B30-86BF-16543473284A}"/>
              </a:ext>
            </a:extLst>
          </p:cNvPr>
          <p:cNvCxnSpPr/>
          <p:nvPr/>
        </p:nvCxnSpPr>
        <p:spPr>
          <a:xfrm>
            <a:off x="5733326" y="2259938"/>
            <a:ext cx="0" cy="2852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210491" y="0"/>
            <a:ext cx="11843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8575" y="1746637"/>
            <a:ext cx="975360" cy="3364726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流程是什麼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7272751" y="670560"/>
            <a:ext cx="4650377" cy="28611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746607" y="935728"/>
            <a:ext cx="3927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無論是否為系上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單位，皆與自覓流程相同。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填寫實習志願申請時，請註明要去哪個國家，以及想要找的單位。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若因申請補助經費需求，須提早分配實習指導老師，可以隨時聯繫系辦人員進行處理。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CE389EC-C601-4BEC-8AE8-6DB8AE076F68}"/>
              </a:ext>
            </a:extLst>
          </p:cNvPr>
          <p:cNvSpPr txBox="1"/>
          <p:nvPr/>
        </p:nvSpPr>
        <p:spPr>
          <a:xfrm>
            <a:off x="3375158" y="219038"/>
            <a:ext cx="178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自覓流程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431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、政府補助資源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48" y="2506662"/>
            <a:ext cx="11501846" cy="435133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教育部有「學海計畫」補助海外實習，但都由學校統一選薦申請。</a:t>
            </a:r>
            <a:endParaRPr lang="en-US" altLang="zh-TW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學校負責海外實習的窗口單位為：國際處</a:t>
            </a:r>
            <a:endParaRPr lang="en-US" altLang="zh-TW" u="sng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以下網頁為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108(2019)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年國際處的訊息公告：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http://oia.ccu.edu.tw/www/subsidy_ii.html?nID=81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499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4696"/>
            <a:ext cx="12193057" cy="510322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92858" y="2438400"/>
            <a:ext cx="1115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海外實習需要較多的事前準備工作。</a:t>
            </a:r>
            <a:endParaRPr lang="en-US" altLang="zh-TW" sz="3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若要申請海外實習的同學，記得要加緊腳步。</a:t>
            </a:r>
            <a:endParaRPr lang="en-US" altLang="zh-TW" sz="3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</a:t>
            </a:r>
            <a:r>
              <a: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</a:t>
            </a:r>
            <a:r>
              <a:rPr lang="en-US" altLang="zh-TW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月一開學就向系辦主動聯繫申請實習指導老師。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77" y="139335"/>
            <a:ext cx="782989" cy="87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7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279</Words>
  <Application>Microsoft Office PowerPoint</Application>
  <PresentationFormat>寬螢幕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Office 佈景主題</vt:lpstr>
      <vt:lpstr>2020成教系實習說明 -海外實習部分</vt:lpstr>
      <vt:lpstr>Context</vt:lpstr>
      <vt:lpstr>一、單位哪裡找？</vt:lpstr>
      <vt:lpstr>二 、 流程是什麼 ？</vt:lpstr>
      <vt:lpstr>三、政府補助資源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2020成教系實習說明 -海外實習部分</dc:title>
  <dc:creator>CCU</dc:creator>
  <cp:lastModifiedBy>CCU</cp:lastModifiedBy>
  <cp:revision>5</cp:revision>
  <dcterms:created xsi:type="dcterms:W3CDTF">2019-12-26T08:48:02Z</dcterms:created>
  <dcterms:modified xsi:type="dcterms:W3CDTF">2019-12-26T09:15:43Z</dcterms:modified>
</cp:coreProperties>
</file>