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8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C12"/>
    <a:srgbClr val="FF3B3B"/>
    <a:srgbClr val="517BCB"/>
    <a:srgbClr val="5B9BD5"/>
    <a:srgbClr val="CE3F49"/>
    <a:srgbClr val="11B2AE"/>
    <a:srgbClr val="0E6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75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53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56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91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4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79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73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2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04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14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5BD-658A-47B9-9A3C-91FABCAF75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96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245BD-658A-47B9-9A3C-91FABCAF75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8E2E-84C6-4863-BDCB-ED2D67156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53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8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36444" y="2804160"/>
            <a:ext cx="3098504" cy="20604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lang="en-US" altLang="zh-TW" sz="36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UCAN-</a:t>
            </a:r>
            <a:br>
              <a:rPr lang="en-US" altLang="zh-TW" sz="36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</a:t>
            </a:r>
            <a:r>
              <a:rPr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你自己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222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624251"/>
            <a:ext cx="12192000" cy="223374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0" y="1253858"/>
            <a:ext cx="12192000" cy="15414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2677" y="365590"/>
            <a:ext cx="4186646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實習志願公布後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8589" y="1551613"/>
            <a:ext cx="6681650" cy="7521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與實習指導老師保持互動</a:t>
            </a:r>
            <a:endParaRPr lang="en-US" altLang="zh-TW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798425" y="3716584"/>
            <a:ext cx="2092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517B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實習中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51613" y="4831123"/>
            <a:ext cx="8046718" cy="699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還是與實習指導老師保持互動</a:t>
            </a:r>
            <a:endParaRPr lang="en-US" altLang="zh-TW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000" dirty="0"/>
          </a:p>
          <a:p>
            <a:pPr algn="ctr"/>
            <a:endParaRPr lang="zh-TW" altLang="en-US" sz="40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621280" y="5706383"/>
            <a:ext cx="7156267" cy="699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每天記錄你做了什麼</a:t>
            </a:r>
            <a:endParaRPr lang="en-US" altLang="zh-TW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14995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81675"/>
            <a:ext cx="12192000" cy="2595154"/>
          </a:xfrm>
          <a:prstGeom prst="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44434" y="1561919"/>
            <a:ext cx="3204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實習結束後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312126" y="3002034"/>
            <a:ext cx="7156267" cy="699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別忘了還有實習成果發表</a:t>
            </a:r>
            <a:endParaRPr lang="en-US" altLang="zh-TW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40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74172" y="3848920"/>
            <a:ext cx="11451772" cy="699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好好整理你做了什麼、學到什麼、改變了什麼</a:t>
            </a:r>
          </a:p>
        </p:txBody>
      </p:sp>
    </p:spTree>
    <p:extLst>
      <p:ext uri="{BB962C8B-B14F-4D97-AF65-F5344CB8AC3E}">
        <p14:creationId xmlns:p14="http://schemas.microsoft.com/office/powerpoint/2010/main" val="20938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10455" y="3273787"/>
            <a:ext cx="8906692" cy="1325563"/>
          </a:xfrm>
        </p:spPr>
        <p:txBody>
          <a:bodyPr/>
          <a:lstStyle/>
          <a:p>
            <a:r>
              <a:rPr lang="en-US" altLang="zh-TW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實習單位列表</a:t>
            </a:r>
            <a:r>
              <a:rPr lang="en-US" altLang="zh-TW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請至系網查詢</a:t>
            </a:r>
            <a:endParaRPr lang="zh-TW" altLang="en-US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4" y="4599350"/>
            <a:ext cx="1694691" cy="18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1" y="2203586"/>
            <a:ext cx="12193057" cy="2325189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31817" y="1723660"/>
            <a:ext cx="1980111" cy="540566"/>
          </a:xfrm>
        </p:spPr>
        <p:txBody>
          <a:bodyPr>
            <a:noAutofit/>
          </a:bodyPr>
          <a:lstStyle/>
          <a:p>
            <a:r>
              <a:rPr lang="en-US" altLang="zh-TW" sz="4800" dirty="0">
                <a:solidFill>
                  <a:srgbClr val="11B2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endParaRPr lang="zh-TW" altLang="en-US" sz="4800" dirty="0">
              <a:solidFill>
                <a:srgbClr val="11B2A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2502625" y="2260031"/>
            <a:ext cx="2022565" cy="997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成教系</a:t>
            </a: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4622616" y="2955334"/>
            <a:ext cx="1654629" cy="979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6538502" y="3740967"/>
            <a:ext cx="2570663" cy="85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84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15"/>
          <p:cNvSpPr/>
          <p:nvPr/>
        </p:nvSpPr>
        <p:spPr>
          <a:xfrm>
            <a:off x="7524208" y="2695303"/>
            <a:ext cx="1585543" cy="1585543"/>
          </a:xfrm>
          <a:prstGeom prst="ellipse">
            <a:avLst/>
          </a:prstGeom>
          <a:solidFill>
            <a:srgbClr val="0E647C"/>
          </a:solidFill>
          <a:ln>
            <a:noFill/>
          </a:ln>
          <a:effectLst>
            <a:outerShdw blurRad="444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椭圆 15"/>
          <p:cNvSpPr/>
          <p:nvPr/>
        </p:nvSpPr>
        <p:spPr>
          <a:xfrm>
            <a:off x="5307573" y="2695304"/>
            <a:ext cx="1585543" cy="1585543"/>
          </a:xfrm>
          <a:prstGeom prst="ellipse">
            <a:avLst/>
          </a:prstGeom>
          <a:solidFill>
            <a:srgbClr val="0E647C"/>
          </a:solidFill>
          <a:ln>
            <a:noFill/>
          </a:ln>
          <a:effectLst>
            <a:outerShdw blurRad="444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15"/>
          <p:cNvSpPr/>
          <p:nvPr/>
        </p:nvSpPr>
        <p:spPr>
          <a:xfrm>
            <a:off x="3096680" y="2695304"/>
            <a:ext cx="1585543" cy="1585543"/>
          </a:xfrm>
          <a:prstGeom prst="ellipse">
            <a:avLst/>
          </a:prstGeom>
          <a:solidFill>
            <a:srgbClr val="0E647C"/>
          </a:solidFill>
          <a:ln>
            <a:noFill/>
          </a:ln>
          <a:effectLst>
            <a:outerShdw blurRad="4445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89451" y="780663"/>
            <a:ext cx="4325984" cy="1325563"/>
          </a:xfrm>
          <a:solidFill>
            <a:srgbClr val="0E647C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3263121" y="2777397"/>
            <a:ext cx="1177836" cy="1430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5612670" y="2851420"/>
            <a:ext cx="1053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60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7811593" y="2816584"/>
            <a:ext cx="10472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943865" y="4450081"/>
            <a:ext cx="1497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0E64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0E64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</a:t>
            </a: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89741" y="4450081"/>
            <a:ext cx="1497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0E64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0E64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3200" dirty="0">
                <a:solidFill>
                  <a:srgbClr val="0E64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66889" y="4402127"/>
            <a:ext cx="1497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0E647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200" dirty="0" smtClean="0">
              <a:solidFill>
                <a:srgbClr val="0E647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1097280" y="4032971"/>
            <a:ext cx="10833463" cy="357051"/>
          </a:xfrm>
          <a:prstGeom prst="rightArrow">
            <a:avLst/>
          </a:prstGeom>
          <a:solidFill>
            <a:srgbClr val="0E64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7368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99514" y="348053"/>
            <a:ext cx="2444931" cy="1325563"/>
          </a:xfrm>
          <a:solidFill>
            <a:srgbClr val="11B2AE"/>
          </a:solidFill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重要時程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173168"/>
              </p:ext>
            </p:extLst>
          </p:nvPr>
        </p:nvGraphicFramePr>
        <p:xfrm>
          <a:off x="2865122" y="1998869"/>
          <a:ext cx="6513716" cy="4106890"/>
        </p:xfrm>
        <a:graphic>
          <a:graphicData uri="http://schemas.openxmlformats.org/drawingml/2006/table">
            <a:tbl>
              <a:tblPr/>
              <a:tblGrid>
                <a:gridCol w="1510427">
                  <a:extLst>
                    <a:ext uri="{9D8B030D-6E8A-4147-A177-3AD203B41FA5}">
                      <a16:colId xmlns:a16="http://schemas.microsoft.com/office/drawing/2014/main" val="62177498"/>
                    </a:ext>
                  </a:extLst>
                </a:gridCol>
                <a:gridCol w="1510427">
                  <a:extLst>
                    <a:ext uri="{9D8B030D-6E8A-4147-A177-3AD203B41FA5}">
                      <a16:colId xmlns:a16="http://schemas.microsoft.com/office/drawing/2014/main" val="3309630477"/>
                    </a:ext>
                  </a:extLst>
                </a:gridCol>
                <a:gridCol w="3492862">
                  <a:extLst>
                    <a:ext uri="{9D8B030D-6E8A-4147-A177-3AD203B41FA5}">
                      <a16:colId xmlns:a16="http://schemas.microsoft.com/office/drawing/2014/main" val="1954300345"/>
                    </a:ext>
                  </a:extLst>
                </a:gridCol>
              </a:tblGrid>
              <a:tr h="3489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重要時程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158528"/>
                  </a:ext>
                </a:extLst>
              </a:tr>
              <a:tr h="34896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203262"/>
                  </a:ext>
                </a:extLst>
              </a:tr>
              <a:tr h="348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2/17</a:t>
                      </a:r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04290"/>
                  </a:ext>
                </a:extLst>
              </a:tr>
              <a:tr h="4069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</a:t>
                      </a:r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繳實習志願申請</a:t>
                      </a:r>
                      <a:endParaRPr lang="en-US" altLang="zh-TW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3/23</a:t>
                      </a:r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實習志願</a:t>
                      </a:r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指導老師公佈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38791"/>
                  </a:ext>
                </a:extLst>
              </a:tr>
              <a:tr h="348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599385"/>
                  </a:ext>
                </a:extLst>
              </a:tr>
              <a:tr h="348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543400"/>
                  </a:ext>
                </a:extLst>
              </a:tr>
              <a:tr h="348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281174"/>
                  </a:ext>
                </a:extLst>
              </a:tr>
              <a:tr h="3489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120502"/>
                  </a:ext>
                </a:extLst>
              </a:tr>
              <a:tr h="348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11842"/>
                  </a:ext>
                </a:extLst>
              </a:tr>
              <a:tr h="3489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109-1</a:t>
                      </a:r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開學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8506"/>
                  </a:ext>
                </a:extLst>
              </a:tr>
              <a:tr h="3489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實習成果發表會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B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938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1597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38047" y="2880265"/>
            <a:ext cx="1834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F39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釐清</a:t>
            </a:r>
            <a:r>
              <a:rPr lang="en-US" altLang="zh-TW" sz="2800" b="1" dirty="0" smtClean="0">
                <a:solidFill>
                  <a:srgbClr val="F39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 smtClean="0">
                <a:solidFill>
                  <a:srgbClr val="F39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zh-TW" altLang="en-US" sz="2800" b="1" dirty="0">
              <a:solidFill>
                <a:srgbClr val="F39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" y="639420"/>
            <a:ext cx="4972594" cy="1325563"/>
          </a:xfrm>
          <a:solidFill>
            <a:srgbClr val="F39C12"/>
          </a:solidFill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繳交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實習志願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338053" y="3321247"/>
            <a:ext cx="4706576" cy="1905740"/>
          </a:xfrm>
          <a:prstGeom prst="roundRect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746387" y="3612397"/>
            <a:ext cx="3889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要去哪裡？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要找系上提供的單位還是自覓？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系上提供的，要怎麼說服老師？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自覓的話，去哪裡找單位？</a:t>
            </a:r>
          </a:p>
        </p:txBody>
      </p:sp>
      <p:sp>
        <p:nvSpPr>
          <p:cNvPr id="15" name="矩形 14"/>
          <p:cNvSpPr/>
          <p:nvPr/>
        </p:nvSpPr>
        <p:spPr>
          <a:xfrm>
            <a:off x="7084192" y="277705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F39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</a:t>
            </a:r>
            <a:r>
              <a:rPr lang="zh-TW" altLang="en-US" sz="2800" b="1" dirty="0">
                <a:solidFill>
                  <a:srgbClr val="F39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endParaRPr lang="zh-TW" altLang="en-US" sz="2800" b="1" dirty="0">
              <a:solidFill>
                <a:srgbClr val="F39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6791919" y="3300273"/>
            <a:ext cx="1659222" cy="1905740"/>
          </a:xfrm>
          <a:prstGeom prst="roundRect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956898" y="3745311"/>
            <a:ext cx="132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多看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多問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30569" y="279802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F39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準備好</a:t>
            </a:r>
            <a:endParaRPr lang="zh-TW" altLang="en-US" sz="2800" b="1" dirty="0">
              <a:solidFill>
                <a:srgbClr val="F39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9138296" y="3321247"/>
            <a:ext cx="1924834" cy="1905740"/>
          </a:xfrm>
          <a:prstGeom prst="roundRect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9303274" y="3766285"/>
            <a:ext cx="1672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履歷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自傳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</a:p>
        </p:txBody>
      </p:sp>
    </p:spTree>
    <p:extLst>
      <p:ext uri="{BB962C8B-B14F-4D97-AF65-F5344CB8AC3E}">
        <p14:creationId xmlns:p14="http://schemas.microsoft.com/office/powerpoint/2010/main" val="3525324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並圓角化單一角落矩形 2"/>
          <p:cNvSpPr/>
          <p:nvPr/>
        </p:nvSpPr>
        <p:spPr>
          <a:xfrm>
            <a:off x="3004457" y="217714"/>
            <a:ext cx="4754880" cy="827315"/>
          </a:xfrm>
          <a:prstGeom prst="snipRoundRect">
            <a:avLst/>
          </a:prstGeom>
          <a:solidFill>
            <a:srgbClr val="CE3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79377" y="0"/>
            <a:ext cx="4822371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哪些資源可以用？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4053" t="12514" r="2809" b="19997"/>
          <a:stretch/>
        </p:blipFill>
        <p:spPr>
          <a:xfrm>
            <a:off x="317927" y="1941629"/>
            <a:ext cx="4071194" cy="166068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1713" t="12451" r="930" b="6532"/>
          <a:stretch/>
        </p:blipFill>
        <p:spPr>
          <a:xfrm>
            <a:off x="5940270" y="1941630"/>
            <a:ext cx="3822040" cy="17890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3613" t="12079" r="6652" b="6359"/>
          <a:stretch/>
        </p:blipFill>
        <p:spPr>
          <a:xfrm>
            <a:off x="1235452" y="4258986"/>
            <a:ext cx="3946148" cy="201752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/>
          <a:srcRect l="6717" t="10736" r="25480" b="38703"/>
          <a:stretch/>
        </p:blipFill>
        <p:spPr>
          <a:xfrm>
            <a:off x="6535783" y="4360102"/>
            <a:ext cx="4188822" cy="175701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17926" y="1576684"/>
            <a:ext cx="212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系網實習專區</a:t>
            </a:r>
            <a:endParaRPr lang="zh-TW" altLang="en-US" sz="2400" b="1" dirty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940269" y="1543030"/>
            <a:ext cx="268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RICH</a:t>
            </a:r>
            <a:r>
              <a:rPr lang="zh-TW" altLang="en-US" sz="2400" b="1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職場體驗網</a:t>
            </a:r>
            <a:endParaRPr lang="zh-TW" altLang="en-US" sz="2400" b="1" dirty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202096" y="3862506"/>
            <a:ext cx="311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GOLF</a:t>
            </a:r>
            <a:r>
              <a:rPr lang="zh-TW" altLang="en-US" sz="2400" b="1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學用接軌聯盟</a:t>
            </a:r>
            <a:endParaRPr lang="zh-TW" altLang="en-US" sz="2400" b="1" dirty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43070" y="3898437"/>
            <a:ext cx="311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2400" b="1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搜尋實習</a:t>
            </a:r>
            <a:endParaRPr lang="zh-TW" altLang="en-US" sz="2400" b="1" dirty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106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584319" y="1966225"/>
            <a:ext cx="8813715" cy="4207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你有興趣的公司</a:t>
            </a:r>
            <a:r>
              <a:rPr lang="en-US" altLang="zh-TW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單位的</a:t>
            </a:r>
            <a:r>
              <a:rPr lang="zh-TW" altLang="en-US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網頁</a:t>
            </a:r>
            <a:endParaRPr lang="en-US" altLang="zh-TW" dirty="0" smtClean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TW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1111</a:t>
            </a:r>
            <a:r>
              <a:rPr lang="zh-TW" altLang="en-US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專區</a:t>
            </a:r>
            <a:endParaRPr lang="en-US" altLang="zh-TW" dirty="0" smtClean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老師、</a:t>
            </a:r>
            <a:r>
              <a:rPr lang="zh-TW" altLang="en-US" dirty="0" smtClean="0">
                <a:solidFill>
                  <a:srgbClr val="CE3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學長姐</a:t>
            </a:r>
            <a:endParaRPr lang="en-US" altLang="zh-TW" dirty="0" smtClean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353235" y="3675995"/>
            <a:ext cx="754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442882" y="2781953"/>
            <a:ext cx="7543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solidFill>
                <a:srgbClr val="CE3F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剪去並圓角化單一角落矩形 6"/>
          <p:cNvSpPr/>
          <p:nvPr/>
        </p:nvSpPr>
        <p:spPr>
          <a:xfrm>
            <a:off x="2960915" y="868041"/>
            <a:ext cx="4754880" cy="827315"/>
          </a:xfrm>
          <a:prstGeom prst="snipRoundRect">
            <a:avLst/>
          </a:prstGeom>
          <a:solidFill>
            <a:srgbClr val="CE3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035835" y="650327"/>
            <a:ext cx="4822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哪些資源可以用？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468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2663" y="951438"/>
            <a:ext cx="4822371" cy="1325563"/>
          </a:xfrm>
        </p:spPr>
        <p:txBody>
          <a:bodyPr/>
          <a:lstStyle/>
          <a:p>
            <a:r>
              <a:rPr lang="zh-TW" altLang="en-US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繳交實習志願單</a:t>
            </a: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6" r="58684"/>
          <a:stretch/>
        </p:blipFill>
        <p:spPr>
          <a:xfrm>
            <a:off x="938485" y="940527"/>
            <a:ext cx="3955732" cy="5707908"/>
          </a:xfrm>
          <a:prstGeom prst="rect">
            <a:avLst/>
          </a:prstGeom>
        </p:spPr>
      </p:pic>
      <p:cxnSp>
        <p:nvCxnSpPr>
          <p:cNvPr id="8" name="直線單箭頭接點 7"/>
          <p:cNvCxnSpPr>
            <a:stCxn id="2" idx="1"/>
            <a:endCxn id="27" idx="3"/>
          </p:cNvCxnSpPr>
          <p:nvPr/>
        </p:nvCxnSpPr>
        <p:spPr>
          <a:xfrm flipH="1">
            <a:off x="3730603" y="1614220"/>
            <a:ext cx="2012060" cy="6332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3039291" y="1833347"/>
            <a:ext cx="2856412" cy="32052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endCxn id="34" idx="3"/>
          </p:cNvCxnSpPr>
          <p:nvPr/>
        </p:nvCxnSpPr>
        <p:spPr>
          <a:xfrm flipH="1">
            <a:off x="3248297" y="1746336"/>
            <a:ext cx="2494366" cy="22801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2102099" y="2064610"/>
            <a:ext cx="1628504" cy="3657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6104709" y="2746921"/>
            <a:ext cx="499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讓我們知道你是誰、你想要做什麼</a:t>
            </a:r>
            <a:endParaRPr lang="en-US" altLang="zh-TW" sz="2400" b="1" dirty="0">
              <a:solidFill>
                <a:srgbClr val="5B9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036784" y="3892731"/>
            <a:ext cx="1211513" cy="26751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2102099" y="5038578"/>
            <a:ext cx="1080886" cy="33461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5537363" y="4836551"/>
            <a:ext cx="377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想自覓單位還沒</a:t>
            </a:r>
            <a:r>
              <a:rPr lang="zh-TW" altLang="en-US" sz="2400" b="1" dirty="0" smtClean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找到的話</a:t>
            </a:r>
            <a:endParaRPr lang="en-US" altLang="zh-TW" sz="2400" b="1" dirty="0">
              <a:solidFill>
                <a:srgbClr val="5B9BD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圖片 36" descr="畫面剪輯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t="19514"/>
          <a:stretch/>
        </p:blipFill>
        <p:spPr>
          <a:xfrm>
            <a:off x="5951669" y="3461851"/>
            <a:ext cx="5129018" cy="1205420"/>
          </a:xfrm>
          <a:prstGeom prst="rect">
            <a:avLst/>
          </a:prstGeom>
        </p:spPr>
      </p:pic>
      <p:cxnSp>
        <p:nvCxnSpPr>
          <p:cNvPr id="45" name="直線單箭頭接點 44"/>
          <p:cNvCxnSpPr>
            <a:stCxn id="36" idx="0"/>
          </p:cNvCxnSpPr>
          <p:nvPr/>
        </p:nvCxnSpPr>
        <p:spPr>
          <a:xfrm flipV="1">
            <a:off x="7425266" y="4497991"/>
            <a:ext cx="358340" cy="3385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6949109" y="5369759"/>
            <a:ext cx="455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寫「擬申請</a:t>
            </a:r>
            <a:r>
              <a:rPr lang="en-US" altLang="zh-TW" sz="24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altLang="en-US" sz="24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en-US" altLang="zh-TW" sz="24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altLang="en-US" sz="2400" b="1" dirty="0">
                <a:solidFill>
                  <a:srgbClr val="5B9BD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職位」</a:t>
            </a:r>
          </a:p>
        </p:txBody>
      </p:sp>
    </p:spTree>
    <p:extLst>
      <p:ext uri="{BB962C8B-B14F-4D97-AF65-F5344CB8AC3E}">
        <p14:creationId xmlns:p14="http://schemas.microsoft.com/office/powerpoint/2010/main" val="3899711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103" y="740398"/>
            <a:ext cx="2492424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自覓流程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C4EFBC5-17F7-4483-86EC-A96F4B4FEAD6}"/>
              </a:ext>
            </a:extLst>
          </p:cNvPr>
          <p:cNvSpPr txBox="1"/>
          <p:nvPr/>
        </p:nvSpPr>
        <p:spPr>
          <a:xfrm>
            <a:off x="4544953" y="555732"/>
            <a:ext cx="1357460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實習開始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00BF2B9-374D-41C8-8195-B526BB23A77B}"/>
              </a:ext>
            </a:extLst>
          </p:cNvPr>
          <p:cNvSpPr txBox="1"/>
          <p:nvPr/>
        </p:nvSpPr>
        <p:spPr>
          <a:xfrm>
            <a:off x="4150901" y="1210306"/>
            <a:ext cx="2145564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填寫欲實習領域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4219AE8-FC26-4787-9D4E-0D794C32918A}"/>
              </a:ext>
            </a:extLst>
          </p:cNvPr>
          <p:cNvSpPr txBox="1"/>
          <p:nvPr/>
        </p:nvSpPr>
        <p:spPr>
          <a:xfrm>
            <a:off x="4190178" y="1864880"/>
            <a:ext cx="2145564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分配實習指導老師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4B098BB-AAC8-4DD2-BC26-BA3317863568}"/>
              </a:ext>
            </a:extLst>
          </p:cNvPr>
          <p:cNvSpPr txBox="1"/>
          <p:nvPr/>
        </p:nvSpPr>
        <p:spPr>
          <a:xfrm>
            <a:off x="3970370" y="2554186"/>
            <a:ext cx="2585180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與實習指導老師討論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自覓機構的可能性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D64C69B-8317-4A62-9278-F55D3FA9C8FC}"/>
              </a:ext>
            </a:extLst>
          </p:cNvPr>
          <p:cNvSpPr txBox="1"/>
          <p:nvPr/>
        </p:nvSpPr>
        <p:spPr>
          <a:xfrm>
            <a:off x="4164888" y="3502479"/>
            <a:ext cx="2145564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自行聯繫機構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6E52A07-8156-4109-8DAF-E5A29A1670E2}"/>
              </a:ext>
            </a:extLst>
          </p:cNvPr>
          <p:cNvSpPr txBox="1"/>
          <p:nvPr/>
        </p:nvSpPr>
        <p:spPr>
          <a:xfrm>
            <a:off x="4164888" y="4175065"/>
            <a:ext cx="2145564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回報老師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B2C8249-A04A-4468-8111-1EE47FA55CCB}"/>
              </a:ext>
            </a:extLst>
          </p:cNvPr>
          <p:cNvSpPr txBox="1"/>
          <p:nvPr/>
        </p:nvSpPr>
        <p:spPr>
          <a:xfrm>
            <a:off x="4164888" y="4845940"/>
            <a:ext cx="2145564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老師與機構聯繫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FED173D-6CDF-4C20-AC1B-46FB7718CE8C}"/>
              </a:ext>
            </a:extLst>
          </p:cNvPr>
          <p:cNvSpPr txBox="1"/>
          <p:nvPr/>
        </p:nvSpPr>
        <p:spPr>
          <a:xfrm>
            <a:off x="4190178" y="5505140"/>
            <a:ext cx="2145564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完成實習與成果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D14A455-0575-4B82-AED0-0A97D0A3C621}"/>
              </a:ext>
            </a:extLst>
          </p:cNvPr>
          <p:cNvSpPr txBox="1"/>
          <p:nvPr/>
        </p:nvSpPr>
        <p:spPr>
          <a:xfrm>
            <a:off x="4305702" y="6211166"/>
            <a:ext cx="1724297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0412B43-777F-44E0-831A-4082B3068CDA}"/>
              </a:ext>
            </a:extLst>
          </p:cNvPr>
          <p:cNvCxnSpPr>
            <a:cxnSpLocks/>
          </p:cNvCxnSpPr>
          <p:nvPr/>
        </p:nvCxnSpPr>
        <p:spPr>
          <a:xfrm>
            <a:off x="5214256" y="925064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7AFBC61F-8D94-4B30-86BF-16543473284A}"/>
              </a:ext>
            </a:extLst>
          </p:cNvPr>
          <p:cNvCxnSpPr/>
          <p:nvPr/>
        </p:nvCxnSpPr>
        <p:spPr>
          <a:xfrm>
            <a:off x="5214256" y="1579638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97B94C5B-EDC6-4973-92A1-85209B5C953F}"/>
              </a:ext>
            </a:extLst>
          </p:cNvPr>
          <p:cNvCxnSpPr/>
          <p:nvPr/>
        </p:nvCxnSpPr>
        <p:spPr>
          <a:xfrm>
            <a:off x="5192503" y="3217237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6820683-719D-4D11-8DE1-AC8AA8A8835A}"/>
              </a:ext>
            </a:extLst>
          </p:cNvPr>
          <p:cNvCxnSpPr/>
          <p:nvPr/>
        </p:nvCxnSpPr>
        <p:spPr>
          <a:xfrm>
            <a:off x="5192503" y="3871811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6F04F96-25EB-48CE-9A5A-36C93110A4AB}"/>
              </a:ext>
            </a:extLst>
          </p:cNvPr>
          <p:cNvCxnSpPr/>
          <p:nvPr/>
        </p:nvCxnSpPr>
        <p:spPr>
          <a:xfrm>
            <a:off x="5169541" y="4560698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3BEF3AD-82D4-4FAB-BFB6-3D82F304AF2B}"/>
              </a:ext>
            </a:extLst>
          </p:cNvPr>
          <p:cNvCxnSpPr/>
          <p:nvPr/>
        </p:nvCxnSpPr>
        <p:spPr>
          <a:xfrm>
            <a:off x="5169541" y="5219898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AAEEF48D-4541-448B-9EAA-4EA1C9FD9119}"/>
              </a:ext>
            </a:extLst>
          </p:cNvPr>
          <p:cNvCxnSpPr/>
          <p:nvPr/>
        </p:nvCxnSpPr>
        <p:spPr>
          <a:xfrm>
            <a:off x="5167851" y="5900198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42C11EBA-632D-48D5-A829-84F98447FEBC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310452" y="5030606"/>
            <a:ext cx="82312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左中括弧 23">
            <a:extLst>
              <a:ext uri="{FF2B5EF4-FFF2-40B4-BE49-F238E27FC236}">
                <a16:creationId xmlns:a16="http://schemas.microsoft.com/office/drawing/2014/main" id="{F4C959B3-D998-434B-9980-E56AD2772F81}"/>
              </a:ext>
            </a:extLst>
          </p:cNvPr>
          <p:cNvSpPr/>
          <p:nvPr/>
        </p:nvSpPr>
        <p:spPr>
          <a:xfrm>
            <a:off x="7171282" y="4656184"/>
            <a:ext cx="131973" cy="801804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CE389EC-C601-4BEC-8AE8-6DB8AE076F68}"/>
              </a:ext>
            </a:extLst>
          </p:cNvPr>
          <p:cNvSpPr txBox="1"/>
          <p:nvPr/>
        </p:nvSpPr>
        <p:spPr>
          <a:xfrm>
            <a:off x="7388101" y="4411296"/>
            <a:ext cx="178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連繫下一個機構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CC4962F0-4A2C-478C-93AA-470AA4D703A1}"/>
              </a:ext>
            </a:extLst>
          </p:cNvPr>
          <p:cNvSpPr txBox="1"/>
          <p:nvPr/>
        </p:nvSpPr>
        <p:spPr>
          <a:xfrm>
            <a:off x="7419738" y="5234126"/>
            <a:ext cx="178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系上合作機構</a:t>
            </a: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7AFBC61F-8D94-4B30-86BF-16543473284A}"/>
              </a:ext>
            </a:extLst>
          </p:cNvPr>
          <p:cNvCxnSpPr/>
          <p:nvPr/>
        </p:nvCxnSpPr>
        <p:spPr>
          <a:xfrm>
            <a:off x="5196153" y="2259938"/>
            <a:ext cx="0" cy="2852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0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300</Words>
  <Application>Microsoft Office PowerPoint</Application>
  <PresentationFormat>寬螢幕</PresentationFormat>
  <Paragraphs>90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等线</vt:lpstr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填寫UCAN-    瞭解你自己</vt:lpstr>
      <vt:lpstr>2020</vt:lpstr>
      <vt:lpstr>實習3階段</vt:lpstr>
      <vt:lpstr>重要時程</vt:lpstr>
      <vt:lpstr>   繳交實習志願前</vt:lpstr>
      <vt:lpstr>哪些資源可以用？</vt:lpstr>
      <vt:lpstr>PowerPoint 簡報</vt:lpstr>
      <vt:lpstr>繳交實習志願單</vt:lpstr>
      <vt:lpstr>自覓流程</vt:lpstr>
      <vt:lpstr>實習志願公布後</vt:lpstr>
      <vt:lpstr>PowerPoint 簡報</vt:lpstr>
      <vt:lpstr>2020實習單位列表-請至系網查詢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填寫UCAN-瞭解你自己</dc:title>
  <dc:creator>牛肉 陳</dc:creator>
  <cp:lastModifiedBy>CCU</cp:lastModifiedBy>
  <cp:revision>11</cp:revision>
  <dcterms:created xsi:type="dcterms:W3CDTF">2019-12-22T18:58:11Z</dcterms:created>
  <dcterms:modified xsi:type="dcterms:W3CDTF">2019-12-23T01:47:43Z</dcterms:modified>
</cp:coreProperties>
</file>