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8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52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8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97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87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82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47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5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4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96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0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B3A9-1F91-4295-8AC4-E6C2B1792EED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0F05-B408-457E-96BC-671D0429D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926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3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4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0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4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9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9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2023-06-14T03:33:10Z</dcterms:created>
  <dcterms:modified xsi:type="dcterms:W3CDTF">2023-06-14T03:33:50Z</dcterms:modified>
</cp:coreProperties>
</file>